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64" d="100"/>
          <a:sy n="64" d="100"/>
        </p:scale>
        <p:origin x="265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3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3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43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5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50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96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5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69A48AF-8561-BF1F-EFCA-DEB3F8A5E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607" y="9243753"/>
            <a:ext cx="3372752" cy="1247616"/>
          </a:xfrm>
        </p:spPr>
        <p:txBody>
          <a:bodyPr/>
          <a:lstStyle/>
          <a:p>
            <a:pPr algn="l"/>
            <a:r>
              <a:rPr lang="it-IT" dirty="0">
                <a:latin typeface="Futura Std Book" panose="020B0502020204020303" pitchFamily="34" charset="77"/>
              </a:rPr>
              <a:t>Inserire qui il luogo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8E996E-AD48-4F82-A33F-B1404452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67" y="477236"/>
            <a:ext cx="911963" cy="13771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2559437-A0E7-76F5-8243-1B6550CA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07" y="516777"/>
            <a:ext cx="1190952" cy="13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8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</Words>
  <Application>Microsoft Macintosh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 Std Book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Colombo</dc:creator>
  <cp:lastModifiedBy>Emanuele Colombo</cp:lastModifiedBy>
  <cp:revision>4</cp:revision>
  <dcterms:created xsi:type="dcterms:W3CDTF">2022-12-05T17:50:25Z</dcterms:created>
  <dcterms:modified xsi:type="dcterms:W3CDTF">2022-12-06T09:46:45Z</dcterms:modified>
</cp:coreProperties>
</file>