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145D-4F0E-4603-B796-8F07FD97F1B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F46A-D6B8-46BD-BBD3-A2CD82D14B0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8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2532-39C1-4532-96A9-A46098BF483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59AF-6C4F-478D-A9AF-057C5BBFAB1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2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AD78-7374-4595-8A2C-81A1F4F17D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B60E-85C6-4808-A43D-A0B7CBF8202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4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51F7-4772-48E0-9CA8-EF9551271C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1A40-7FE9-4C3A-BC63-1E48304750A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DB11-FE9E-492D-9A57-DF8E49931E1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1ED4-8D9B-410B-A8D0-40D4AD7B0DB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3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893D-EC7B-42C6-870B-5CEC71D135A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1912-EA63-4EFA-BAE3-D562E23650D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4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9EB01-F2E6-4872-BECC-BE23E943A41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150D-B1BA-40F6-BC07-085CE9F8AC0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8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FFAB-F5ED-42A2-AC57-385326C9437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43A1-CFEA-42A3-A58A-92211465A40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4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C574-49D1-4825-BEBB-9BFB0D055EE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4D10-D6C5-4990-A1AF-9C131E44EF4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9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FC81-9032-4A30-82BD-6B90DF974FD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508-63AF-4C74-9A48-7A09AC270E7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9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8EE4-B97B-4A6B-B3B2-6120E07BD7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D775-673C-46C2-B058-401CC2DEE26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1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B42181-74C6-461D-818C-7C6DE19DF67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5FB03-C6FC-4597-8F83-90F4E8028A7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/>
          <a:lstStyle/>
          <a:p>
            <a:r>
              <a:rPr lang="it-IT" sz="4000" b="1" dirty="0">
                <a:solidFill>
                  <a:schemeClr val="accent6"/>
                </a:solidFill>
              </a:rPr>
              <a:t>Le riforme della previdenza e </a:t>
            </a:r>
            <a:r>
              <a:rPr lang="it-IT" sz="4000" b="1" dirty="0" smtClean="0">
                <a:solidFill>
                  <a:schemeClr val="accent6"/>
                </a:solidFill>
              </a:rPr>
              <a:t>del </a:t>
            </a:r>
            <a:r>
              <a:rPr lang="it-IT" sz="4000" b="1" dirty="0">
                <a:solidFill>
                  <a:schemeClr val="accent6"/>
                </a:solidFill>
              </a:rPr>
              <a:t>mercato del </a:t>
            </a:r>
            <a:r>
              <a:rPr lang="it-IT" sz="4000" b="1" dirty="0" smtClean="0">
                <a:solidFill>
                  <a:schemeClr val="accent6"/>
                </a:solidFill>
              </a:rPr>
              <a:t>lavoro: </a:t>
            </a:r>
            <a:r>
              <a:rPr lang="it-IT" sz="4000" b="1" dirty="0">
                <a:solidFill>
                  <a:schemeClr val="accent6"/>
                </a:solidFill>
              </a:rPr>
              <a:t>due cantieri ventennali che non comunicano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 smtClean="0">
                <a:latin typeface="Agency FB" pitchFamily="34" charset="0"/>
              </a:rPr>
              <a:t>Valentina Cappelletti e Mauro </a:t>
            </a:r>
            <a:r>
              <a:rPr lang="it-IT" sz="2800" b="1" dirty="0">
                <a:latin typeface="Agency FB" pitchFamily="34" charset="0"/>
              </a:rPr>
              <a:t>P</a:t>
            </a:r>
            <a:r>
              <a:rPr lang="it-IT" sz="2800" b="1" dirty="0" smtClean="0">
                <a:latin typeface="Agency FB" pitchFamily="34" charset="0"/>
              </a:rPr>
              <a:t>aris</a:t>
            </a:r>
            <a:endParaRPr lang="it-IT" sz="2800" b="1" dirty="0" smtClean="0">
              <a:latin typeface="Agency FB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dirty="0" smtClean="0">
                <a:solidFill>
                  <a:schemeClr val="tx1"/>
                </a:solidFill>
              </a:rPr>
              <a:t>26 febbraio </a:t>
            </a:r>
            <a:r>
              <a:rPr lang="it-IT" sz="2800" dirty="0" smtClean="0">
                <a:solidFill>
                  <a:schemeClr val="tx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954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ppellettiV\Desktop\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036496" cy="20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0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ppellettiV\Desktop\2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" y="1556792"/>
            <a:ext cx="8917782" cy="37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5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appellettiV\Desktop\2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21550"/>
            <a:ext cx="8928992" cy="10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1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ppellettiV\Desktop\2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4484"/>
            <a:ext cx="8949538" cy="29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4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appellettiV\Desktop\2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04305" cy="47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5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appellettiV\Desktop\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8548"/>
            <a:ext cx="8903715" cy="43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3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appellettiV\Desktop\2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6200"/>
            <a:ext cx="8820472" cy="8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2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ppellettiV\Desktop\2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076"/>
            <a:ext cx="8784976" cy="6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6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appellettiV\Desktop\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0544"/>
            <a:ext cx="8880985" cy="24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9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CappellettiV\Desktop\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95610" cy="42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9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ppellettiV\Desktop\timelin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560"/>
            <a:ext cx="8928992" cy="50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7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appellettiV\Desktop\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" y="1484784"/>
            <a:ext cx="8877143" cy="33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2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appellettiV\Desktop\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7625"/>
            <a:ext cx="8928992" cy="22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5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appellettiV\Desktop\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1786"/>
            <a:ext cx="9006613" cy="45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3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ppellettiV\Desktop\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66658"/>
            <a:ext cx="8919459" cy="9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87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appellettiV\Desktop\2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" y="1772816"/>
            <a:ext cx="8884117" cy="26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54645"/>
              </p:ext>
            </p:extLst>
          </p:nvPr>
        </p:nvGraphicFramePr>
        <p:xfrm>
          <a:off x="899592" y="908720"/>
          <a:ext cx="7776864" cy="549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Acrobat Document" r:id="rId3" imgW="8019915" imgH="5667285" progId="AcroExch.Document.DC">
                  <p:embed/>
                </p:oleObj>
              </mc:Choice>
              <mc:Fallback>
                <p:oleObj name="Acrobat Document" r:id="rId3" imgW="8019915" imgH="56672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908720"/>
                        <a:ext cx="7776864" cy="5495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50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ppellettiV\Desktop\19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66054" cy="43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ppellettiV\Desktop\19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322746"/>
            <a:ext cx="8208913" cy="11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ppellettiV\Desktop\19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" y="1052736"/>
            <a:ext cx="9144000" cy="42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4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ppellettiV\Desktop\19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9411"/>
            <a:ext cx="8892481" cy="8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1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ppellettiV\Desktop\19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5017" cy="44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9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ppellettiV\Desktop\19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4422"/>
            <a:ext cx="8928992" cy="7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6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</Words>
  <Application>Microsoft Office PowerPoint</Application>
  <PresentationFormat>Presentazione su schermo (4:3)</PresentationFormat>
  <Paragraphs>3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Tema di Office</vt:lpstr>
      <vt:lpstr>1_Tema di Office</vt:lpstr>
      <vt:lpstr>Acrobat Document</vt:lpstr>
      <vt:lpstr>Le riforme della previdenza e del mercato del lavoro: due cantieri ventennali che non comunicano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Cappelletti Valentina</dc:creator>
  <cp:lastModifiedBy>Cappelletti Valentina</cp:lastModifiedBy>
  <cp:revision>6</cp:revision>
  <cp:lastPrinted>2018-03-19T10:11:18Z</cp:lastPrinted>
  <dcterms:created xsi:type="dcterms:W3CDTF">2018-03-19T09:33:36Z</dcterms:created>
  <dcterms:modified xsi:type="dcterms:W3CDTF">2018-03-19T14:18:57Z</dcterms:modified>
</cp:coreProperties>
</file>